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  <p:sldMasterId id="2147483682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5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B7A0EC9-8039-4242-BFA1-FACE7F4A071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6"/>
            <p14:sldId id="265"/>
          </p14:sldIdLst>
        </p14:section>
        <p14:section name="Раздел без заголовка" id="{83AAC2F1-3789-4774-9F08-F551609DE8ED}">
          <p14:sldIdLst/>
        </p14:section>
      </p14:sectionLst>
    </p:ex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EE93A1-CA5E-44B0-B8A5-713E1B4E511F}">
  <a:tblStyle styleId="{61EE93A1-CA5E-44B0-B8A5-713E1B4E51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3" y="3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11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{61EE93A1-CA5E-44B0-B8A5-713E1B4E511F}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{61EE93A1-CA5E-44B0-B8A5-713E1B4E511F}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Важный тезис крупным шрифтом 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0377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4031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938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Слайд с кодом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632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Слайд с подтемой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9032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Слайд с кодом 2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144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Слайд КОД+ТЕКСТ 1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38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111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216563" y="1534950"/>
            <a:ext cx="8710875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Секционирование таблиц для больших объёмов данных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537421" y="4127375"/>
            <a:ext cx="7054616" cy="43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</a:t>
            </a:r>
            <a:r>
              <a:rPr lang="ru-RU" sz="18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для администраторов баз данных и разработчиков</a:t>
            </a:r>
            <a:endParaRPr sz="1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835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Секционирование таблиц для больших объёмов данных</a:t>
            </a:r>
            <a:br>
              <a:rPr lang="ru-RU" sz="30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Вадим Ковалев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Разработчик </a:t>
            </a:r>
            <a:r>
              <a:rPr lang="en-US" sz="1300" dirty="0" smtClean="0">
                <a:latin typeface="Roboto Medium"/>
                <a:ea typeface="Roboto Medium"/>
                <a:cs typeface="Roboto Medium"/>
                <a:sym typeface="Roboto Medium"/>
              </a:rPr>
              <a:t>back-end </a:t>
            </a:r>
            <a:r>
              <a:rPr lang="ru-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в компании Цифровые Технологии и Платформы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7239000" cy="2170026"/>
        </p:xfrm>
        <a:graphic>
          <a:graphicData uri="http://schemas.openxmlformats.org/drawingml/2006/table">
            <a:tbl>
              <a:tblPr>
                <a:noFill/>
                <a:tableStyleId>{61EE93A1-CA5E-44B0-B8A5-713E1B4E511F}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приведен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702097691"/>
              </p:ext>
            </p:extLst>
          </p:nvPr>
        </p:nvGraphicFramePr>
        <p:xfrm>
          <a:off x="952500" y="1897775"/>
          <a:ext cx="7239000" cy="2297026"/>
        </p:xfrm>
        <a:graphic>
          <a:graphicData uri="http://schemas.openxmlformats.org/drawingml/2006/table">
            <a:tbl>
              <a:tblPr>
                <a:noFill/>
                <a:tableStyleId>{61EE93A1-CA5E-44B0-B8A5-713E1B4E511F}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853064"/>
        </p:xfrm>
        <a:graphic>
          <a:graphicData uri="http://schemas.openxmlformats.org/drawingml/2006/table">
            <a:tbl>
              <a:tblPr>
                <a:noFill/>
                <a:tableStyleId>{61EE93A1-CA5E-44B0-B8A5-713E1B4E511F}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kumimoji="0" lang="ru" sz="1700" b="0" i="0" u="none" strike="noStrike" kern="0" cap="none" spc="0" normalizeH="0" baseline="0" noProof="0">
                <a:ln>
                  <a:noFill/>
                </a:ln>
                <a:solidFill>
                  <a:srgbClr val="0645AD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kumimoji="0" lang="ru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kumimoji="0" lang="ru" sz="1700" b="0" i="0" u="none" strike="noStrike" kern="0" cap="none" spc="0" normalizeH="0" baseline="0" noProof="0">
                <a:ln>
                  <a:noFill/>
                </a:ln>
                <a:solidFill>
                  <a:srgbClr val="0645AD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kumimoji="0" lang="ru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614065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457</Words>
  <Application>Microsoft Office PowerPoint</Application>
  <PresentationFormat>Экран (16:9)</PresentationFormat>
  <Paragraphs>81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Roboto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1_Светлая тема</vt:lpstr>
      <vt:lpstr>Презентация PowerPoint</vt:lpstr>
      <vt:lpstr>Меня хорошо видно &amp; слышно?</vt:lpstr>
      <vt:lpstr>Защита проекта Тема: Секционирование таблиц для больших объёмов данных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Слайд с кодом 1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pc-admin119</cp:lastModifiedBy>
  <cp:revision>5</cp:revision>
  <dcterms:modified xsi:type="dcterms:W3CDTF">2026-01-15T18:06:33Z</dcterms:modified>
</cp:coreProperties>
</file>